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6FFCC"/>
    <a:srgbClr val="6FF2F9"/>
    <a:srgbClr val="5B2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38488-5FED-45EB-BDD3-33BB348D91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992BE-45E1-4002-881B-14E7D63D6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59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32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32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7551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26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1936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832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726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7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24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75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73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44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53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45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57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13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DF5B0-E659-4DB4-9B55-8C908B464D1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DB324E2-81C0-4A25-9EAF-F1FD7612F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89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D93B-4405-4CE7-8235-6FEF6CD58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2095" y="-499187"/>
            <a:ext cx="8915399" cy="2262781"/>
          </a:xfrm>
        </p:spPr>
        <p:txBody>
          <a:bodyPr/>
          <a:lstStyle/>
          <a:p>
            <a:r>
              <a:rPr lang="en-GB" dirty="0"/>
              <a:t>      </a:t>
            </a:r>
            <a:r>
              <a:rPr lang="en-GB" dirty="0">
                <a:solidFill>
                  <a:srgbClr val="7030A0"/>
                </a:solidFill>
              </a:rPr>
              <a:t>DIGITAL PORTFOLIO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2F25F-DAFF-4BEA-A3CE-BC4D98058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095" y="2603346"/>
            <a:ext cx="9078653" cy="3554857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STUDENT NAME :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SANDHIYA S</a:t>
            </a: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REGISTER NO.    :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35224U09016</a:t>
            </a: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NM ID                     :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auttvu352hc24bca111</a:t>
            </a: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DEPARTMENT     :</a:t>
            </a:r>
            <a:r>
              <a:rPr lang="en-GB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Bachelor of Computer Application</a:t>
            </a: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COLLEGE              :</a:t>
            </a:r>
            <a:r>
              <a:rPr lang="en-GB" sz="2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Holy Cross Arts and Science College for Women </a:t>
            </a:r>
            <a:r>
              <a:rPr lang="en-GB" sz="2800" b="1" dirty="0" err="1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Tirupattur</a:t>
            </a:r>
            <a:endParaRPr lang="en-GB" sz="2800" b="1" dirty="0">
              <a:solidFill>
                <a:srgbClr val="00B0F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en-GB" sz="2800" b="1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UNIVERSITY         : </a:t>
            </a:r>
            <a:r>
              <a:rPr lang="en-GB" sz="2800" b="1" dirty="0" err="1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Thiruvalluvar</a:t>
            </a:r>
            <a:r>
              <a:rPr lang="en-GB" sz="28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University</a:t>
            </a:r>
          </a:p>
          <a:p>
            <a:endParaRPr lang="en-GB" sz="2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456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9674-2E26-4501-B538-1AEC2743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153" y="306333"/>
            <a:ext cx="8911687" cy="640445"/>
          </a:xfrm>
        </p:spPr>
        <p:txBody>
          <a:bodyPr/>
          <a:lstStyle/>
          <a:p>
            <a:r>
              <a:rPr lang="en-GB" dirty="0">
                <a:latin typeface="Angsana New" panose="02020603050405020304" pitchFamily="18" charset="-34"/>
                <a:cs typeface="Angsana New" panose="02020603050405020304" pitchFamily="18" charset="-34"/>
              </a:rPr>
              <a:t>BENEFITS: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8772DC-B4B6-4B77-96D4-B7A8895A96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77044" y="1442382"/>
            <a:ext cx="978024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Professional Branding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Creates a strong personal brand with an interactive design.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       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interactive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Access for Employers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Employers can view projects, skills, and certifications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                  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anytime.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Showcase Practical Skills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Demonstrates real projects instead of just listing them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     in a resume.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&amp; Engaging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Enhances user experience with animations and responsive layout.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Career Opportunities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Helps students, job seekers, and freelancers attract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              more opportunities.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6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2008-7B23-485B-B4C8-17E0A328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850" y="400175"/>
            <a:ext cx="9638490" cy="924772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lgerian" panose="04020705040A02060702" pitchFamily="82" charset="0"/>
                <a:cs typeface="Angsana New" panose="02020603050405020304" pitchFamily="18" charset="-34"/>
              </a:rPr>
              <a:t>FUTURE SCOPE:</a:t>
            </a:r>
            <a:endParaRPr lang="en-IN" sz="2800" dirty="0">
              <a:latin typeface="Algerian" panose="04020705040A02060702" pitchFamily="82" charset="0"/>
              <a:cs typeface="Angsana New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8D8A-93C9-40C4-9572-2F248626C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395" y="1648408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en-GB" sz="28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Dark/Light Theme Switch</a:t>
            </a:r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GB" dirty="0"/>
              <a:t>– Add user-preference theme selection.</a:t>
            </a:r>
          </a:p>
          <a:p>
            <a:r>
              <a:rPr lang="en-GB" sz="28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Dynamic Content Management</a:t>
            </a:r>
            <a:r>
              <a:rPr lang="en-GB" dirty="0"/>
              <a:t> – Connect with a database to add/edit projects and certificates without coding.</a:t>
            </a:r>
          </a:p>
          <a:p>
            <a:r>
              <a:rPr lang="en-GB" sz="28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AI-based Resume Builder</a:t>
            </a:r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GB" dirty="0"/>
              <a:t>– Auto-generate resumes from portfolio data.</a:t>
            </a:r>
          </a:p>
          <a:p>
            <a:r>
              <a:rPr lang="en-GB" sz="28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Integration with Job Portals</a:t>
            </a:r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GB" dirty="0"/>
              <a:t>– Direct link to apply for jobs using the portfolio.</a:t>
            </a:r>
          </a:p>
          <a:p>
            <a:r>
              <a:rPr lang="en-GB" sz="28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Analytics Dashboard</a:t>
            </a:r>
            <a:r>
              <a:rPr lang="en-GB" dirty="0"/>
              <a:t> – Track visitors, clicks, and downloads for better insights.</a:t>
            </a:r>
          </a:p>
          <a:p>
            <a:r>
              <a:rPr lang="en-GB" sz="28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Deployment as Progressive Web App (PWA)</a:t>
            </a:r>
            <a:r>
              <a:rPr lang="en-GB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GB" dirty="0"/>
              <a:t>– Make it installable like an app on mobile devices.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244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AEEE-E43D-40FD-8647-55720F3C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654" y="589936"/>
            <a:ext cx="9882289" cy="816078"/>
          </a:xfrm>
        </p:spPr>
        <p:txBody>
          <a:bodyPr/>
          <a:lstStyle/>
          <a:p>
            <a:r>
              <a:rPr lang="en-IN" sz="2400" dirty="0">
                <a:latin typeface="Algerian" panose="04020705040A02060702" pitchFamily="82" charset="0"/>
              </a:rPr>
              <a:t>Results &amp; Screenshots: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1D2-3CE4-4548-B187-76AC86B8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102" y="1209368"/>
            <a:ext cx="8915400" cy="3777622"/>
          </a:xfrm>
        </p:spPr>
        <p:txBody>
          <a:bodyPr/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GB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31DF1-0AA4-4497-B1C4-3429830C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8" y="1600200"/>
            <a:ext cx="3455621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D49A4-EE44-4DCA-B4D9-061736AB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33" y="1623527"/>
            <a:ext cx="3368352" cy="1800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F2102E-251B-4EE3-A98D-7E489CD22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9" y="1600200"/>
            <a:ext cx="3461624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719A8-8467-4E1E-9203-76A3A0737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7" y="3661211"/>
            <a:ext cx="3455621" cy="1987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885150-E650-4828-B978-5692FFCCE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9" y="3661211"/>
            <a:ext cx="3461623" cy="19874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C06B5E-BEE2-4D2A-A08F-655CA8B48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33" y="3661211"/>
            <a:ext cx="3379202" cy="18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18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98A05-0F66-4B92-96C7-003132FF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25788"/>
            <a:ext cx="8911687" cy="1280890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lgerian" panose="04020705040A02060702" pitchFamily="82" charset="0"/>
              </a:rPr>
              <a:t>CONCLUSION:</a:t>
            </a:r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EA3F-FFDE-4BB7-BF5A-2C5793504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948" y="1273701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n-GB" dirty="0"/>
              <a:t>Developed a professional digital portfolio website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n-GB" dirty="0"/>
              <a:t>Helps in personal branding and job opportunities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n-GB" dirty="0"/>
              <a:t>Future scope: Backend for form, dark mode, React-based enhancements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Interactive design, responsive layout, and visual animations.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 digital portfolio provides a modern, engaging way to present professional details instead of static resumes.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Helps students, job seekers, and freelancers to showcase their skills effectively, improving career opportunities.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100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74FC-29DA-4DFE-BE49-40A497AE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410497"/>
            <a:ext cx="8915399" cy="1126283"/>
          </a:xfrm>
        </p:spPr>
        <p:txBody>
          <a:bodyPr>
            <a:normAutofit/>
          </a:bodyPr>
          <a:lstStyle/>
          <a:p>
            <a:r>
              <a:rPr lang="en-GB" sz="3600" dirty="0"/>
              <a:t>GIT HUB LINK: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8BB71-893B-4329-9886-4E390583D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5541" y="3157265"/>
            <a:ext cx="8915399" cy="1126283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High Tower Text" panose="02040502050506030303" pitchFamily="18" charset="0"/>
              </a:rPr>
              <a:t>https://github.com/sandhiyas30</a:t>
            </a:r>
            <a:endParaRPr lang="en-IN" sz="48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8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6585-7AB2-4380-9B4C-564878F4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969" y="2008151"/>
            <a:ext cx="8911687" cy="1280890"/>
          </a:xfrm>
        </p:spPr>
        <p:txBody>
          <a:bodyPr>
            <a:noAutofit/>
          </a:bodyPr>
          <a:lstStyle/>
          <a:p>
            <a:r>
              <a:rPr lang="en-GB" sz="9600" dirty="0">
                <a:latin typeface="Edwardian Script ITC" panose="030303020407070D0804" pitchFamily="66" charset="0"/>
              </a:rPr>
              <a:t>      …</a:t>
            </a:r>
            <a:r>
              <a:rPr lang="en-GB" sz="9600" b="1" dirty="0">
                <a:latin typeface="Edwardian Script ITC" panose="030303020407070D0804" pitchFamily="66" charset="0"/>
              </a:rPr>
              <a:t>Thank </a:t>
            </a:r>
            <a:br>
              <a:rPr lang="en-GB" sz="9600" b="1" dirty="0">
                <a:latin typeface="Edwardian Script ITC" panose="030303020407070D0804" pitchFamily="66" charset="0"/>
              </a:rPr>
            </a:br>
            <a:r>
              <a:rPr lang="en-GB" sz="9600" b="1" dirty="0">
                <a:latin typeface="Edwardian Script ITC" panose="030303020407070D0804" pitchFamily="66" charset="0"/>
              </a:rPr>
              <a:t>                     </a:t>
            </a:r>
            <a:r>
              <a:rPr lang="en-GB" sz="9600" b="1" dirty="0">
                <a:solidFill>
                  <a:schemeClr val="tx2"/>
                </a:solidFill>
                <a:latin typeface="Edwardian Script ITC" panose="030303020407070D0804" pitchFamily="66" charset="0"/>
              </a:rPr>
              <a:t>You…</a:t>
            </a:r>
            <a:endParaRPr lang="en-IN" sz="9600" b="1" dirty="0">
              <a:solidFill>
                <a:schemeClr val="tx2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5FDD-5122-4CB0-BB08-F9104909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697" y="605248"/>
            <a:ext cx="8911687" cy="535681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  <a:t>PROJECT TITLE : </a:t>
            </a:r>
            <a:b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</a:br>
            <a:b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</a:br>
            <a:b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</a:br>
            <a:r>
              <a:rPr lang="en-GB" sz="2800" dirty="0">
                <a:solidFill>
                  <a:schemeClr val="tx1"/>
                </a:solidFill>
                <a:latin typeface="Castellar" panose="020A0402060406010301" pitchFamily="18" charset="0"/>
              </a:rPr>
              <a:t>     </a:t>
            </a:r>
            <a:r>
              <a:rPr lang="en-GB" sz="7200" dirty="0">
                <a:solidFill>
                  <a:schemeClr val="bg1"/>
                </a:solidFill>
                <a:latin typeface="Harrington" panose="04040505050A02020702" pitchFamily="82" charset="0"/>
              </a:rPr>
              <a:t>DIGITAL</a:t>
            </a:r>
            <a:r>
              <a:rPr lang="en-GB" sz="2800" dirty="0">
                <a:solidFill>
                  <a:srgbClr val="002060"/>
                </a:solidFill>
                <a:latin typeface="Castellar" panose="020A0402060406010301" pitchFamily="18" charset="0"/>
              </a:rPr>
              <a:t> </a:t>
            </a:r>
            <a:b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</a:br>
            <a: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  <a:t>                     </a:t>
            </a:r>
            <a:b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</a:br>
            <a:r>
              <a:rPr lang="en-GB" sz="2800" dirty="0">
                <a:solidFill>
                  <a:srgbClr val="002060"/>
                </a:solidFill>
                <a:latin typeface="Castellar" panose="020A0402060406010301" pitchFamily="18" charset="0"/>
              </a:rPr>
              <a:t>                          </a:t>
            </a:r>
            <a:r>
              <a:rPr lang="en-GB" sz="6600" dirty="0">
                <a:solidFill>
                  <a:schemeClr val="bg1"/>
                </a:solidFill>
                <a:latin typeface="Harrington" panose="04040505050A02020702" pitchFamily="82" charset="0"/>
              </a:rPr>
              <a:t>PORTFOLIO</a:t>
            </a:r>
            <a:b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</a:br>
            <a:r>
              <a:rPr lang="en-GB" sz="2800" dirty="0">
                <a:solidFill>
                  <a:srgbClr val="66FFCC"/>
                </a:solidFill>
                <a:latin typeface="Castellar" panose="020A0402060406010301" pitchFamily="18" charset="0"/>
              </a:rPr>
              <a:t>                                  </a:t>
            </a:r>
            <a:endParaRPr lang="en-IN" sz="7200" dirty="0">
              <a:solidFill>
                <a:srgbClr val="66FFCC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8CDB-2FCE-4E74-B41B-FDE29DAD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23" y="388136"/>
            <a:ext cx="9787779" cy="128089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stellar" panose="020A0402060406010301" pitchFamily="18" charset="0"/>
              </a:rPr>
              <a:t>AGENDA:</a:t>
            </a:r>
            <a:endParaRPr lang="en-IN" sz="3200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DED1A-939D-4EBE-A02B-483C6B18A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941" y="1189703"/>
            <a:ext cx="8577291" cy="48845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PROBLEM STATEMENT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PROJECT OVERVIEW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END USER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TOOLS AND TECHNOLOGY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PORTFOLIO DESIGN AND LAYOUT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FEATURES AND FUNCTIONALITY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BENEFITS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FUTURE SCOPE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RESULT AND SCREENSHOT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</a:rPr>
              <a:t>GITHUB LINK</a:t>
            </a:r>
            <a:endParaRPr lang="en-IN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5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2C08-90BD-4C22-90AF-9F04AE56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148" y="255639"/>
            <a:ext cx="9813465" cy="61210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Castellar" panose="020A0402060406010301" pitchFamily="18" charset="0"/>
              </a:rPr>
              <a:t>PROBLEM STATEMENT:</a:t>
            </a:r>
            <a:endParaRPr lang="en-IN" sz="2400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F3BE-8491-4A67-A4B0-7F74E01E2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278" y="1044026"/>
            <a:ext cx="8915400" cy="3777622"/>
          </a:xfrm>
        </p:spPr>
        <p:txBody>
          <a:bodyPr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GB" dirty="0"/>
              <a:t>Traditional resumes lack interactivity and visual appeal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dirty="0"/>
              <a:t>Difficult for recruiters to evaluate candidate skills quickly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dirty="0"/>
              <a:t>Need for a professional and attractive online portfolio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dirty="0"/>
              <a:t>Need for a dynamic, visually appealing, and responsive platform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dirty="0"/>
              <a:t>Individuals can present their professional profile, skills, and projects effectively.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0F374-E923-4FCD-81ED-2DCD12C08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74" y="3542071"/>
            <a:ext cx="5726243" cy="30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0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93000"/>
                <a:lumOff val="7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667B-81BD-4066-AA92-28357FDC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5" y="417148"/>
            <a:ext cx="11632430" cy="668593"/>
          </a:xfr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GB" sz="2400" dirty="0">
                <a:solidFill>
                  <a:schemeClr val="accent3"/>
                </a:solidFill>
                <a:latin typeface="Castellar" panose="020A0402060406010301" pitchFamily="18" charset="0"/>
              </a:rPr>
              <a:t>PROJECT OVERVIEW:</a:t>
            </a:r>
            <a:endParaRPr lang="en-IN" sz="2400" dirty="0">
              <a:solidFill>
                <a:schemeClr val="accent3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CD8E9-A24E-48F2-8877-CDD814300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168393"/>
            <a:ext cx="8915399" cy="3423271"/>
          </a:xfrm>
        </p:spPr>
        <p:txBody>
          <a:bodyPr/>
          <a:lstStyle/>
          <a:p>
            <a:r>
              <a:rPr lang="en-GB" dirty="0"/>
              <a:t>             This project is a fully responsive website developed using </a:t>
            </a:r>
            <a:r>
              <a:rPr lang="en-GB" b="1" dirty="0"/>
              <a:t>HTML, CSS, and JavaScript</a:t>
            </a:r>
            <a:r>
              <a:rPr lang="en-GB" dirty="0"/>
              <a:t> to present personal and professional information in an interactive manner. It has a  multiple sections such as </a:t>
            </a:r>
            <a:r>
              <a:rPr lang="en-GB" b="1" dirty="0"/>
              <a:t>Home, Skills, Projects, Certifications, Education, and Contact</a:t>
            </a:r>
            <a:r>
              <a:rPr lang="en-GB" dirty="0"/>
              <a:t>, allowing users to showcase               their work, achievements, and academic background effective.                   The portfolio includes a </a:t>
            </a:r>
            <a:r>
              <a:rPr lang="en-GB" b="1" dirty="0"/>
              <a:t>profile image, resume download option,                 social media links, and contact form</a:t>
            </a:r>
            <a:r>
              <a:rPr lang="en-GB" dirty="0"/>
              <a:t> for better engagement.              Visual enhancements like a </a:t>
            </a:r>
            <a:r>
              <a:rPr lang="en-GB" b="1" dirty="0"/>
              <a:t>custom background image</a:t>
            </a:r>
            <a:r>
              <a:rPr lang="en-GB" dirty="0"/>
              <a:t> and </a:t>
            </a:r>
            <a:r>
              <a:rPr lang="en-GB" b="1" dirty="0"/>
              <a:t>JavaScript-        powered particle animation</a:t>
            </a:r>
            <a:r>
              <a:rPr lang="en-GB" dirty="0"/>
              <a:t> improve the overall user experience.                            This project acts as an </a:t>
            </a:r>
            <a:r>
              <a:rPr lang="en-GB" b="1" dirty="0"/>
              <a:t>online resume</a:t>
            </a:r>
            <a:r>
              <a:rPr lang="en-GB" dirty="0"/>
              <a:t>, helping recruiters and clients                    easily evaluate skills and work samples.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67F71-A20B-499A-8495-2EE9D930C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652" y="2241756"/>
            <a:ext cx="2910348" cy="451300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pic>
    </p:spTree>
    <p:extLst>
      <p:ext uri="{BB962C8B-B14F-4D97-AF65-F5344CB8AC3E}">
        <p14:creationId xmlns:p14="http://schemas.microsoft.com/office/powerpoint/2010/main" val="129280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8D63-2D06-4D5F-AA12-5C2CA74E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10" y="432619"/>
            <a:ext cx="9764301" cy="1472381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lgerian" panose="04020705040A02060702" pitchFamily="82" charset="0"/>
              </a:rPr>
              <a:t>END USER:</a:t>
            </a:r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CA70-DF64-4032-A473-C2C4C7F453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21193" y="856643"/>
            <a:ext cx="8915400" cy="4160837"/>
          </a:xfr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GB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GB" dirty="0"/>
              <a:t>End users are :-</a:t>
            </a:r>
          </a:p>
          <a:p>
            <a:pPr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Students</a:t>
            </a:r>
            <a:r>
              <a:rPr lang="en-GB" dirty="0"/>
              <a:t> – Showcase projects and achievements.</a:t>
            </a:r>
          </a:p>
          <a:p>
            <a:pPr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Employers / Recruiters </a:t>
            </a:r>
            <a:r>
              <a:rPr lang="en-GB" dirty="0"/>
              <a:t>– Assess candidates easily.</a:t>
            </a:r>
          </a:p>
          <a:p>
            <a:pPr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Freelancers</a:t>
            </a:r>
            <a:r>
              <a:rPr lang="en-GB" dirty="0"/>
              <a:t> – Present their work to potential clients.</a:t>
            </a:r>
          </a:p>
          <a:p>
            <a:pPr>
              <a:buFont typeface="Wingdings" panose="05000000000000000000" pitchFamily="2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GB" b="1" dirty="0"/>
              <a:t>Professionals</a:t>
            </a:r>
            <a:r>
              <a:rPr lang="en-GB" dirty="0"/>
              <a:t> – Highlight skills and achievements.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9E0B1-93C2-4D7E-BC98-D3BA2B895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32" y="3904644"/>
            <a:ext cx="2236287" cy="209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7C800-323A-45AD-9B20-86E48875C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81" y="3867733"/>
            <a:ext cx="2681037" cy="2133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E91D62-335E-4D75-867E-E8900F55F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80" y="3955856"/>
            <a:ext cx="2681038" cy="19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BDAA-B665-48FB-944B-AB63A321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351" y="397969"/>
            <a:ext cx="8911687" cy="1280890"/>
          </a:xfrm>
        </p:spPr>
        <p:txBody>
          <a:bodyPr/>
          <a:lstStyle/>
          <a:p>
            <a:r>
              <a:rPr lang="en-GB" dirty="0">
                <a:latin typeface="Algerian" panose="04020705040A02060702" pitchFamily="82" charset="0"/>
              </a:rPr>
              <a:t>TOOLS AND TECHNIQUES: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AA58-EF78-4652-A052-BD769AB7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399" y="1885731"/>
            <a:ext cx="8915400" cy="3777622"/>
          </a:xfrm>
        </p:spPr>
        <p:txBody>
          <a:bodyPr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HTML5 – Website structure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CSS3 – Styling and responsive design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JavaScript – Interactive effects and animations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VS Code – Development environment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IN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IN" dirty="0"/>
              <a:t>GitHub – Version control and hosting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107AE-1BB5-471A-9CF8-D543DDB7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58" y="3161546"/>
            <a:ext cx="796414" cy="78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5D01AF-2C1D-4142-9A40-91F8D51E0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1" y="1846574"/>
            <a:ext cx="688258" cy="626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77201-FA69-4D68-BFCA-FDC54FC36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31" y="4935779"/>
            <a:ext cx="678426" cy="747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B1E214-350D-4D4B-9036-702B48215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37" y="4010832"/>
            <a:ext cx="609600" cy="7525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92F13-A1A0-4488-BF55-F826FF4CD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63" y="2637005"/>
            <a:ext cx="660194" cy="6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7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1C96-A162-4F8F-9C3E-26320A24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504" y="275303"/>
            <a:ext cx="9272690" cy="1531375"/>
          </a:xfrm>
        </p:spPr>
        <p:txBody>
          <a:bodyPr>
            <a:normAutofit/>
          </a:bodyPr>
          <a:lstStyle/>
          <a:p>
            <a:r>
              <a:rPr lang="en-IN" sz="2500" dirty="0">
                <a:latin typeface="Algerian" panose="04020705040A02060702" pitchFamily="82" charset="0"/>
              </a:rPr>
              <a:t>PORTFOLIO DESIGN &amp; LAYOUT: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26B6-B7A2-45D5-B658-A25711672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445" y="774441"/>
            <a:ext cx="9498563" cy="5808255"/>
          </a:xfrm>
          <a:solidFill>
            <a:srgbClr val="F2F2F2"/>
          </a:solidFill>
        </p:spPr>
        <p:txBody>
          <a:bodyPr/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GB" b="1" dirty="0"/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>
                <a:latin typeface="Calisto MT" panose="02040603050505030304" pitchFamily="18" charset="0"/>
              </a:rPr>
              <a:t>Home Page Section: </a:t>
            </a:r>
            <a:r>
              <a:rPr lang="en-GB" dirty="0">
                <a:latin typeface="Bell MT" panose="02020503060305020303" pitchFamily="18" charset="0"/>
              </a:rPr>
              <a:t>have profile picture (&lt;</a:t>
            </a:r>
            <a:r>
              <a:rPr lang="en-GB" dirty="0" err="1">
                <a:latin typeface="Bell MT" panose="02020503060305020303" pitchFamily="18" charset="0"/>
              </a:rPr>
              <a:t>img</a:t>
            </a:r>
            <a:r>
              <a:rPr lang="en-GB" dirty="0">
                <a:latin typeface="Bell MT" panose="02020503060305020303" pitchFamily="18" charset="0"/>
              </a:rPr>
              <a:t>&gt; tag), name, introduction text.  Including  Resume download button with &lt;a&gt; tag linking to PDF.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>
                <a:latin typeface="Calisto MT" panose="02040603050505030304" pitchFamily="18" charset="0"/>
              </a:rPr>
              <a:t>Skills Section</a:t>
            </a:r>
            <a:r>
              <a:rPr lang="en-GB" b="1" dirty="0"/>
              <a:t>: </a:t>
            </a:r>
            <a:r>
              <a:rPr lang="en-GB" dirty="0">
                <a:latin typeface="Bell MT" panose="02020503060305020303" pitchFamily="18" charset="0"/>
              </a:rPr>
              <a:t>Create Skill Categories (Languages, Frameworks, Tools).  Use CSS Grid for   skill cards with icons and text.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>
                <a:latin typeface="Calisto MT" panose="02040603050505030304" pitchFamily="18" charset="0"/>
              </a:rPr>
              <a:t>Projects Section</a:t>
            </a:r>
            <a:r>
              <a:rPr lang="en-GB" b="1" dirty="0"/>
              <a:t>: </a:t>
            </a:r>
            <a:r>
              <a:rPr lang="en-GB" dirty="0">
                <a:latin typeface="Bell MT" panose="02020503060305020303" pitchFamily="18" charset="0"/>
              </a:rPr>
              <a:t>Add Project Cards with title, technology used, description, and View button.  Apply hover effects for interactive UI.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>
                <a:latin typeface="Calisto MT" panose="02040603050505030304" pitchFamily="18" charset="0"/>
              </a:rPr>
              <a:t>Certificates Section:</a:t>
            </a:r>
            <a:r>
              <a:rPr lang="en-GB" dirty="0">
                <a:latin typeface="Calisto MT" panose="02040603050505030304" pitchFamily="18" charset="0"/>
              </a:rPr>
              <a:t> </a:t>
            </a:r>
            <a:r>
              <a:rPr lang="en-GB" dirty="0">
                <a:latin typeface="Bell MT" panose="02020503060305020303" pitchFamily="18" charset="0"/>
              </a:rPr>
              <a:t>Display course completion certificates inside styled </a:t>
            </a:r>
            <a:r>
              <a:rPr lang="en-GB" dirty="0" err="1">
                <a:latin typeface="Bell MT" panose="02020503060305020303" pitchFamily="18" charset="0"/>
              </a:rPr>
              <a:t>cards.Add</a:t>
            </a:r>
            <a:r>
              <a:rPr lang="en-GB" dirty="0">
                <a:latin typeface="Bell MT" panose="02020503060305020303" pitchFamily="18" charset="0"/>
              </a:rPr>
              <a:t> View  buttons linked to certificate images</a:t>
            </a:r>
            <a:r>
              <a:rPr lang="en-GB" dirty="0"/>
              <a:t>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>
                <a:latin typeface="Calisto MT" panose="02040603050505030304" pitchFamily="18" charset="0"/>
              </a:rPr>
              <a:t>Education Section</a:t>
            </a:r>
            <a:r>
              <a:rPr lang="en-GB" dirty="0">
                <a:latin typeface="Calisto MT" panose="02040603050505030304" pitchFamily="18" charset="0"/>
              </a:rPr>
              <a:t>: </a:t>
            </a:r>
            <a:r>
              <a:rPr lang="en-GB" dirty="0">
                <a:latin typeface="Bell MT" panose="02020503060305020303" pitchFamily="18" charset="0"/>
              </a:rPr>
              <a:t>Show degree, college name, and percentage inside cards.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b="1" dirty="0">
                <a:latin typeface="Calisto MT" panose="02040603050505030304" pitchFamily="18" charset="0"/>
              </a:rPr>
              <a:t>Contact Section: </a:t>
            </a:r>
            <a:r>
              <a:rPr lang="en-GB" dirty="0">
                <a:latin typeface="Bell MT" panose="02020503060305020303" pitchFamily="18" charset="0"/>
              </a:rPr>
              <a:t>Create a contact form with input fields and submit button.  Add social media links (LinkedIn, GitHub, Email).</a:t>
            </a:r>
          </a:p>
          <a:p>
            <a:pPr>
              <a:buFont typeface="Wingdings" panose="05000000000000000000" pitchFamily="2" charset="2"/>
              <a:buChar char="q"/>
              <a:defRPr sz="1800">
                <a:solidFill>
                  <a:srgbClr val="000000"/>
                </a:solidFill>
              </a:defRPr>
            </a:pPr>
            <a:r>
              <a:rPr lang="en-GB" dirty="0">
                <a:latin typeface="Bell MT" panose="02020503060305020303" pitchFamily="18" charset="0"/>
              </a:rPr>
              <a:t>Stylings &amp; Animations Apply CSS for responsiveness and dark theme design.  Add JavaScript particles effect for background animation</a:t>
            </a:r>
            <a:r>
              <a:rPr lang="en-GB" b="1" dirty="0"/>
              <a:t>.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AD857B-AF1E-4954-A2BE-6FB2266D1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824" y="22007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5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3ABD-CC8F-4C7E-B369-580D029E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23" y="624110"/>
            <a:ext cx="9882289" cy="831064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FEATURES &amp; FUNCTIONALITY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EF18A-E40C-4825-9A2B-D227A3E22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586" y="1353375"/>
            <a:ext cx="8915400" cy="3937081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GB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Responsive Design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Works on mobile, tablet, and desktop.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Navigation Bar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Smooth scrolling between sections.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Profile &amp; Resume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Resume download option included.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Skill Showcase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Interactive skill cards.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Projects &amp; Certifications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Detailed portfolio presentation.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Contact Form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For user interaction.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Visual Effects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– Particle animation &amp; hover effects for better UI.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55937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347</TotalTime>
  <Words>820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Algerian</vt:lpstr>
      <vt:lpstr>Angsana New</vt:lpstr>
      <vt:lpstr>AngsanaUPC</vt:lpstr>
      <vt:lpstr>Arial</vt:lpstr>
      <vt:lpstr>Bell MT</vt:lpstr>
      <vt:lpstr>Calibri</vt:lpstr>
      <vt:lpstr>Calisto MT</vt:lpstr>
      <vt:lpstr>Castellar</vt:lpstr>
      <vt:lpstr>Century Gothic</vt:lpstr>
      <vt:lpstr>Edwardian Script ITC</vt:lpstr>
      <vt:lpstr>Harrington</vt:lpstr>
      <vt:lpstr>High Tower Text</vt:lpstr>
      <vt:lpstr>Wingdings</vt:lpstr>
      <vt:lpstr>Wingdings 3</vt:lpstr>
      <vt:lpstr>Wisp</vt:lpstr>
      <vt:lpstr>      DIGITAL PORTFOLIO</vt:lpstr>
      <vt:lpstr>PROJECT TITLE :         DIGITAL                                                  PORTFOLIO                                   </vt:lpstr>
      <vt:lpstr>AGENDA:</vt:lpstr>
      <vt:lpstr>PROBLEM STATEMENT:</vt:lpstr>
      <vt:lpstr>PROJECT OVERVIEW:</vt:lpstr>
      <vt:lpstr>END USER:</vt:lpstr>
      <vt:lpstr>TOOLS AND TECHNIQUES:</vt:lpstr>
      <vt:lpstr>PORTFOLIO DESIGN &amp; LAYOUT:</vt:lpstr>
      <vt:lpstr>FEATURES &amp; FUNCTIONALITY :</vt:lpstr>
      <vt:lpstr>BENEFITS:</vt:lpstr>
      <vt:lpstr>FUTURE SCOPE:</vt:lpstr>
      <vt:lpstr>Results &amp; Screenshots:</vt:lpstr>
      <vt:lpstr>CONCLUSION:</vt:lpstr>
      <vt:lpstr>GIT HUB LINK:</vt:lpstr>
      <vt:lpstr>      …Thank                      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dc:creator>GOKUL S</dc:creator>
  <cp:lastModifiedBy>GOKUL S</cp:lastModifiedBy>
  <cp:revision>34</cp:revision>
  <dcterms:created xsi:type="dcterms:W3CDTF">2025-08-31T03:43:47Z</dcterms:created>
  <dcterms:modified xsi:type="dcterms:W3CDTF">2025-09-01T02:03:31Z</dcterms:modified>
</cp:coreProperties>
</file>